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1"/>
    <p:restoredTop sz="92237"/>
  </p:normalViewPr>
  <p:slideViewPr>
    <p:cSldViewPr snapToGrid="0" snapToObjects="1">
      <p:cViewPr varScale="1">
        <p:scale>
          <a:sx n="34" d="100"/>
          <a:sy n="34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86" y="0"/>
            <a:ext cx="865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15900"/>
            <a:ext cx="10160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17560"/>
            <a:ext cx="9105900" cy="66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56" y="0"/>
            <a:ext cx="943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Corbel</vt:lpstr>
      <vt:lpstr>Arial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2017-04-24T15:42:52Z</dcterms:created>
  <dcterms:modified xsi:type="dcterms:W3CDTF">2017-04-24T16:56:13Z</dcterms:modified>
</cp:coreProperties>
</file>