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31" d="100"/>
          <a:sy n="31" d="100"/>
        </p:scale>
        <p:origin x="5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0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9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5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55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79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4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6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35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7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0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7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7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5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5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4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45BA32A-D284-4A9A-AFA3-9CB9D5DBE57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238A081-4CAF-4FBB-AC74-7394B456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2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225" y="576999"/>
            <a:ext cx="4458105" cy="586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274" y="0"/>
            <a:ext cx="5061423" cy="675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9778" y="479535"/>
            <a:ext cx="4443429" cy="591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234" y="2262"/>
            <a:ext cx="4913279" cy="685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Custom 1">
      <a:dk1>
        <a:sysClr val="windowText" lastClr="000000"/>
      </a:dk1>
      <a:lt1>
        <a:sysClr val="window" lastClr="FFFFFF"/>
      </a:lt1>
      <a:dk2>
        <a:srgbClr val="454551"/>
      </a:dk2>
      <a:lt2>
        <a:srgbClr val="EBE3B3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Depth</vt:lpstr>
      <vt:lpstr>PowerPoint Presentation</vt:lpstr>
      <vt:lpstr>PowerPoint Presentation</vt:lpstr>
      <vt:lpstr>PowerPoint Presentation</vt:lpstr>
      <vt:lpstr>PowerPoint Presentation</vt:lpstr>
    </vt:vector>
  </TitlesOfParts>
  <Company>Vancouver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Erzsebet Ehn</dc:creator>
  <cp:lastModifiedBy>Zsuzsanna Erzsebet Ehn</cp:lastModifiedBy>
  <cp:revision>2</cp:revision>
  <dcterms:created xsi:type="dcterms:W3CDTF">2014-03-06T22:34:22Z</dcterms:created>
  <dcterms:modified xsi:type="dcterms:W3CDTF">2014-03-06T22:38:25Z</dcterms:modified>
</cp:coreProperties>
</file>