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77" r:id="rId3"/>
    <p:sldId id="256" r:id="rId4"/>
    <p:sldId id="257" r:id="rId5"/>
    <p:sldId id="272" r:id="rId6"/>
    <p:sldId id="273" r:id="rId7"/>
    <p:sldId id="258" r:id="rId8"/>
    <p:sldId id="267" r:id="rId9"/>
    <p:sldId id="274" r:id="rId10"/>
    <p:sldId id="269" r:id="rId11"/>
    <p:sldId id="261" r:id="rId12"/>
    <p:sldId id="265" r:id="rId13"/>
    <p:sldId id="270" r:id="rId14"/>
    <p:sldId id="275" r:id="rId15"/>
    <p:sldId id="268" r:id="rId16"/>
    <p:sldId id="259" r:id="rId17"/>
    <p:sldId id="263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09C04-CC5A-4DD0-8D3F-53289D7BD853}" v="93" dt="2021-10-15T16:49:49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4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suzsanna Erzsebet Ehn" userId="1eb35c21-511c-449c-b734-fcb7e7289355" providerId="ADAL" clId="{24109C04-CC5A-4DD0-8D3F-53289D7BD853}"/>
    <pc:docChg chg="undo custSel addSld modSld sldOrd">
      <pc:chgData name="Zsuzsanna Erzsebet Ehn" userId="1eb35c21-511c-449c-b734-fcb7e7289355" providerId="ADAL" clId="{24109C04-CC5A-4DD0-8D3F-53289D7BD853}" dt="2021-10-15T16:50:53.664" v="368" actId="26606"/>
      <pc:docMkLst>
        <pc:docMk/>
      </pc:docMkLst>
      <pc:sldChg chg="modSp mod">
        <pc:chgData name="Zsuzsanna Erzsebet Ehn" userId="1eb35c21-511c-449c-b734-fcb7e7289355" providerId="ADAL" clId="{24109C04-CC5A-4DD0-8D3F-53289D7BD853}" dt="2021-10-15T16:40:25.467" v="126" actId="2711"/>
        <pc:sldMkLst>
          <pc:docMk/>
          <pc:sldMk cId="3950955770" sldId="258"/>
        </pc:sldMkLst>
        <pc:spChg chg="mod">
          <ac:chgData name="Zsuzsanna Erzsebet Ehn" userId="1eb35c21-511c-449c-b734-fcb7e7289355" providerId="ADAL" clId="{24109C04-CC5A-4DD0-8D3F-53289D7BD853}" dt="2021-10-15T16:40:25.467" v="126" actId="2711"/>
          <ac:spMkLst>
            <pc:docMk/>
            <pc:sldMk cId="3950955770" sldId="258"/>
            <ac:spMk id="7" creationId="{C0B1BEB3-A252-4BD4-9935-AD550AB06D54}"/>
          </ac:spMkLst>
        </pc:spChg>
      </pc:sldChg>
      <pc:sldChg chg="addSp modSp mod">
        <pc:chgData name="Zsuzsanna Erzsebet Ehn" userId="1eb35c21-511c-449c-b734-fcb7e7289355" providerId="ADAL" clId="{24109C04-CC5A-4DD0-8D3F-53289D7BD853}" dt="2021-10-15T16:44:39.981" v="309" actId="14100"/>
        <pc:sldMkLst>
          <pc:docMk/>
          <pc:sldMk cId="1560405588" sldId="259"/>
        </pc:sldMkLst>
        <pc:spChg chg="mod ord">
          <ac:chgData name="Zsuzsanna Erzsebet Ehn" userId="1eb35c21-511c-449c-b734-fcb7e7289355" providerId="ADAL" clId="{24109C04-CC5A-4DD0-8D3F-53289D7BD853}" dt="2021-10-15T16:44:39.981" v="309" actId="14100"/>
          <ac:spMkLst>
            <pc:docMk/>
            <pc:sldMk cId="1560405588" sldId="259"/>
            <ac:spMk id="2" creationId="{00000000-0000-0000-0000-000000000000}"/>
          </ac:spMkLst>
        </pc:spChg>
        <pc:spChg chg="add">
          <ac:chgData name="Zsuzsanna Erzsebet Ehn" userId="1eb35c21-511c-449c-b734-fcb7e7289355" providerId="ADAL" clId="{24109C04-CC5A-4DD0-8D3F-53289D7BD853}" dt="2021-10-15T16:44:25.411" v="307" actId="26606"/>
          <ac:spMkLst>
            <pc:docMk/>
            <pc:sldMk cId="1560405588" sldId="259"/>
            <ac:spMk id="8" creationId="{4A079BE1-ED93-4445-AD4A-0D67109702E7}"/>
          </ac:spMkLst>
        </pc:spChg>
        <pc:spChg chg="add">
          <ac:chgData name="Zsuzsanna Erzsebet Ehn" userId="1eb35c21-511c-449c-b734-fcb7e7289355" providerId="ADAL" clId="{24109C04-CC5A-4DD0-8D3F-53289D7BD853}" dt="2021-10-15T16:44:25.411" v="307" actId="26606"/>
          <ac:spMkLst>
            <pc:docMk/>
            <pc:sldMk cId="1560405588" sldId="259"/>
            <ac:spMk id="10" creationId="{3F6C79BF-A4E0-4CC8-952B-C736485CAFF4}"/>
          </ac:spMkLst>
        </pc:spChg>
        <pc:picChg chg="mod">
          <ac:chgData name="Zsuzsanna Erzsebet Ehn" userId="1eb35c21-511c-449c-b734-fcb7e7289355" providerId="ADAL" clId="{24109C04-CC5A-4DD0-8D3F-53289D7BD853}" dt="2021-10-15T16:44:25.411" v="307" actId="26606"/>
          <ac:picMkLst>
            <pc:docMk/>
            <pc:sldMk cId="1560405588" sldId="259"/>
            <ac:picMk id="3" creationId="{79DB113B-13E4-4B82-AAFD-0354F2841DBF}"/>
          </ac:picMkLst>
        </pc:picChg>
      </pc:sldChg>
      <pc:sldChg chg="modAnim">
        <pc:chgData name="Zsuzsanna Erzsebet Ehn" userId="1eb35c21-511c-449c-b734-fcb7e7289355" providerId="ADAL" clId="{24109C04-CC5A-4DD0-8D3F-53289D7BD853}" dt="2021-10-15T16:45:09.865" v="310"/>
        <pc:sldMkLst>
          <pc:docMk/>
          <pc:sldMk cId="3786116167" sldId="263"/>
        </pc:sldMkLst>
      </pc:sldChg>
      <pc:sldChg chg="modSp mod">
        <pc:chgData name="Zsuzsanna Erzsebet Ehn" userId="1eb35c21-511c-449c-b734-fcb7e7289355" providerId="ADAL" clId="{24109C04-CC5A-4DD0-8D3F-53289D7BD853}" dt="2021-10-15T16:42:58.238" v="299" actId="20577"/>
        <pc:sldMkLst>
          <pc:docMk/>
          <pc:sldMk cId="631709531" sldId="265"/>
        </pc:sldMkLst>
        <pc:spChg chg="mod">
          <ac:chgData name="Zsuzsanna Erzsebet Ehn" userId="1eb35c21-511c-449c-b734-fcb7e7289355" providerId="ADAL" clId="{24109C04-CC5A-4DD0-8D3F-53289D7BD853}" dt="2021-10-15T16:42:58.238" v="299" actId="20577"/>
          <ac:spMkLst>
            <pc:docMk/>
            <pc:sldMk cId="631709531" sldId="265"/>
            <ac:spMk id="2" creationId="{00000000-0000-0000-0000-000000000000}"/>
          </ac:spMkLst>
        </pc:spChg>
      </pc:sldChg>
      <pc:sldChg chg="modSp mod modAnim">
        <pc:chgData name="Zsuzsanna Erzsebet Ehn" userId="1eb35c21-511c-449c-b734-fcb7e7289355" providerId="ADAL" clId="{24109C04-CC5A-4DD0-8D3F-53289D7BD853}" dt="2021-10-15T16:41:32.565" v="161" actId="20577"/>
        <pc:sldMkLst>
          <pc:docMk/>
          <pc:sldMk cId="497239459" sldId="267"/>
        </pc:sldMkLst>
        <pc:spChg chg="mod">
          <ac:chgData name="Zsuzsanna Erzsebet Ehn" userId="1eb35c21-511c-449c-b734-fcb7e7289355" providerId="ADAL" clId="{24109C04-CC5A-4DD0-8D3F-53289D7BD853}" dt="2021-10-15T16:41:32.565" v="161" actId="20577"/>
          <ac:spMkLst>
            <pc:docMk/>
            <pc:sldMk cId="497239459" sldId="267"/>
            <ac:spMk id="8" creationId="{3444E19D-FF7F-4FF5-B712-B098801E733C}"/>
          </ac:spMkLst>
        </pc:spChg>
      </pc:sldChg>
      <pc:sldChg chg="modSp mod modAnim">
        <pc:chgData name="Zsuzsanna Erzsebet Ehn" userId="1eb35c21-511c-449c-b734-fcb7e7289355" providerId="ADAL" clId="{24109C04-CC5A-4DD0-8D3F-53289D7BD853}" dt="2021-10-15T16:43:20.284" v="303"/>
        <pc:sldMkLst>
          <pc:docMk/>
          <pc:sldMk cId="2873646528" sldId="270"/>
        </pc:sldMkLst>
        <pc:spChg chg="mod">
          <ac:chgData name="Zsuzsanna Erzsebet Ehn" userId="1eb35c21-511c-449c-b734-fcb7e7289355" providerId="ADAL" clId="{24109C04-CC5A-4DD0-8D3F-53289D7BD853}" dt="2021-10-15T16:43:06.061" v="300" actId="1076"/>
          <ac:spMkLst>
            <pc:docMk/>
            <pc:sldMk cId="2873646528" sldId="270"/>
            <ac:spMk id="2" creationId="{00000000-0000-0000-0000-000000000000}"/>
          </ac:spMkLst>
        </pc:spChg>
        <pc:picChg chg="mod">
          <ac:chgData name="Zsuzsanna Erzsebet Ehn" userId="1eb35c21-511c-449c-b734-fcb7e7289355" providerId="ADAL" clId="{24109C04-CC5A-4DD0-8D3F-53289D7BD853}" dt="2021-10-15T16:43:09.679" v="301" actId="1076"/>
          <ac:picMkLst>
            <pc:docMk/>
            <pc:sldMk cId="2873646528" sldId="270"/>
            <ac:picMk id="4" creationId="{86BBC59F-A745-4ACF-8920-2B365C19C2B8}"/>
          </ac:picMkLst>
        </pc:picChg>
      </pc:sldChg>
      <pc:sldChg chg="modSp modAnim">
        <pc:chgData name="Zsuzsanna Erzsebet Ehn" userId="1eb35c21-511c-449c-b734-fcb7e7289355" providerId="ADAL" clId="{24109C04-CC5A-4DD0-8D3F-53289D7BD853}" dt="2021-10-15T16:42:02.204" v="213" actId="20577"/>
        <pc:sldMkLst>
          <pc:docMk/>
          <pc:sldMk cId="2187665028" sldId="274"/>
        </pc:sldMkLst>
        <pc:spChg chg="mod">
          <ac:chgData name="Zsuzsanna Erzsebet Ehn" userId="1eb35c21-511c-449c-b734-fcb7e7289355" providerId="ADAL" clId="{24109C04-CC5A-4DD0-8D3F-53289D7BD853}" dt="2021-10-15T16:42:02.204" v="213" actId="20577"/>
          <ac:spMkLst>
            <pc:docMk/>
            <pc:sldMk cId="2187665028" sldId="274"/>
            <ac:spMk id="2" creationId="{00000000-0000-0000-0000-000000000000}"/>
          </ac:spMkLst>
        </pc:spChg>
      </pc:sldChg>
      <pc:sldChg chg="modAnim">
        <pc:chgData name="Zsuzsanna Erzsebet Ehn" userId="1eb35c21-511c-449c-b734-fcb7e7289355" providerId="ADAL" clId="{24109C04-CC5A-4DD0-8D3F-53289D7BD853}" dt="2021-10-15T16:43:54.977" v="306"/>
        <pc:sldMkLst>
          <pc:docMk/>
          <pc:sldMk cId="1565337852" sldId="275"/>
        </pc:sldMkLst>
      </pc:sldChg>
      <pc:sldChg chg="addSp delSp modSp new mod ord setBg">
        <pc:chgData name="Zsuzsanna Erzsebet Ehn" userId="1eb35c21-511c-449c-b734-fcb7e7289355" providerId="ADAL" clId="{24109C04-CC5A-4DD0-8D3F-53289D7BD853}" dt="2021-10-15T16:50:53.664" v="368" actId="26606"/>
        <pc:sldMkLst>
          <pc:docMk/>
          <pc:sldMk cId="3055651833" sldId="276"/>
        </pc:sldMkLst>
        <pc:spChg chg="mod">
          <ac:chgData name="Zsuzsanna Erzsebet Ehn" userId="1eb35c21-511c-449c-b734-fcb7e7289355" providerId="ADAL" clId="{24109C04-CC5A-4DD0-8D3F-53289D7BD853}" dt="2021-10-15T16:50:53.664" v="368" actId="26606"/>
          <ac:spMkLst>
            <pc:docMk/>
            <pc:sldMk cId="3055651833" sldId="276"/>
            <ac:spMk id="2" creationId="{61901812-8E78-402A-B567-D6999D91E2A6}"/>
          </ac:spMkLst>
        </pc:spChg>
        <pc:spChg chg="del mod">
          <ac:chgData name="Zsuzsanna Erzsebet Ehn" userId="1eb35c21-511c-449c-b734-fcb7e7289355" providerId="ADAL" clId="{24109C04-CC5A-4DD0-8D3F-53289D7BD853}" dt="2021-10-15T16:50:53.664" v="368" actId="26606"/>
          <ac:spMkLst>
            <pc:docMk/>
            <pc:sldMk cId="3055651833" sldId="276"/>
            <ac:spMk id="3" creationId="{DD327F1C-3F99-46CC-9591-AD52D93A4FDF}"/>
          </ac:spMkLst>
        </pc:spChg>
        <pc:spChg chg="add">
          <ac:chgData name="Zsuzsanna Erzsebet Ehn" userId="1eb35c21-511c-449c-b734-fcb7e7289355" providerId="ADAL" clId="{24109C04-CC5A-4DD0-8D3F-53289D7BD853}" dt="2021-10-15T16:50:53.664" v="368" actId="26606"/>
          <ac:spMkLst>
            <pc:docMk/>
            <pc:sldMk cId="3055651833" sldId="276"/>
            <ac:spMk id="9" creationId="{619B3503-D505-49AA-97C1-B299D58DB436}"/>
          </ac:spMkLst>
        </pc:spChg>
        <pc:spChg chg="add">
          <ac:chgData name="Zsuzsanna Erzsebet Ehn" userId="1eb35c21-511c-449c-b734-fcb7e7289355" providerId="ADAL" clId="{24109C04-CC5A-4DD0-8D3F-53289D7BD853}" dt="2021-10-15T16:50:53.664" v="368" actId="26606"/>
          <ac:spMkLst>
            <pc:docMk/>
            <pc:sldMk cId="3055651833" sldId="276"/>
            <ac:spMk id="11" creationId="{E39A2319-946A-4C65-9B7C-1F86E9B1B57C}"/>
          </ac:spMkLst>
        </pc:spChg>
        <pc:graphicFrameChg chg="add">
          <ac:chgData name="Zsuzsanna Erzsebet Ehn" userId="1eb35c21-511c-449c-b734-fcb7e7289355" providerId="ADAL" clId="{24109C04-CC5A-4DD0-8D3F-53289D7BD853}" dt="2021-10-15T16:50:53.664" v="368" actId="26606"/>
          <ac:graphicFrameMkLst>
            <pc:docMk/>
            <pc:sldMk cId="3055651833" sldId="276"/>
            <ac:graphicFrameMk id="5" creationId="{2AB7AD62-E2F9-4A0D-A6B9-3DF1F0A0E545}"/>
          </ac:graphicFrameMkLst>
        </pc:graphicFrameChg>
      </pc:sldChg>
      <pc:sldChg chg="addSp delSp modSp new mod setBg">
        <pc:chgData name="Zsuzsanna Erzsebet Ehn" userId="1eb35c21-511c-449c-b734-fcb7e7289355" providerId="ADAL" clId="{24109C04-CC5A-4DD0-8D3F-53289D7BD853}" dt="2021-10-15T16:50:25.031" v="367" actId="26606"/>
        <pc:sldMkLst>
          <pc:docMk/>
          <pc:sldMk cId="431594811" sldId="277"/>
        </pc:sldMkLst>
        <pc:spChg chg="mod">
          <ac:chgData name="Zsuzsanna Erzsebet Ehn" userId="1eb35c21-511c-449c-b734-fcb7e7289355" providerId="ADAL" clId="{24109C04-CC5A-4DD0-8D3F-53289D7BD853}" dt="2021-10-15T16:50:25.031" v="367" actId="26606"/>
          <ac:spMkLst>
            <pc:docMk/>
            <pc:sldMk cId="431594811" sldId="277"/>
            <ac:spMk id="2" creationId="{8CD0889E-9C06-4976-8490-25F145917531}"/>
          </ac:spMkLst>
        </pc:spChg>
        <pc:spChg chg="del mod ord">
          <ac:chgData name="Zsuzsanna Erzsebet Ehn" userId="1eb35c21-511c-449c-b734-fcb7e7289355" providerId="ADAL" clId="{24109C04-CC5A-4DD0-8D3F-53289D7BD853}" dt="2021-10-15T16:50:19.604" v="366" actId="478"/>
          <ac:spMkLst>
            <pc:docMk/>
            <pc:sldMk cId="431594811" sldId="277"/>
            <ac:spMk id="3" creationId="{ABBC6305-5830-4C1C-9291-96C2D891594F}"/>
          </ac:spMkLst>
        </pc:spChg>
        <pc:spChg chg="add del">
          <ac:chgData name="Zsuzsanna Erzsebet Ehn" userId="1eb35c21-511c-449c-b734-fcb7e7289355" providerId="ADAL" clId="{24109C04-CC5A-4DD0-8D3F-53289D7BD853}" dt="2021-10-15T16:50:25.031" v="367" actId="26606"/>
          <ac:spMkLst>
            <pc:docMk/>
            <pc:sldMk cId="431594811" sldId="277"/>
            <ac:spMk id="9" creationId="{4A079BE1-ED93-4445-AD4A-0D67109702E7}"/>
          </ac:spMkLst>
        </pc:spChg>
        <pc:spChg chg="add del">
          <ac:chgData name="Zsuzsanna Erzsebet Ehn" userId="1eb35c21-511c-449c-b734-fcb7e7289355" providerId="ADAL" clId="{24109C04-CC5A-4DD0-8D3F-53289D7BD853}" dt="2021-10-15T16:50:25.031" v="367" actId="26606"/>
          <ac:spMkLst>
            <pc:docMk/>
            <pc:sldMk cId="431594811" sldId="277"/>
            <ac:spMk id="11" creationId="{3F6C79BF-A4E0-4CC8-952B-C736485CAFF4}"/>
          </ac:spMkLst>
        </pc:spChg>
        <pc:picChg chg="add mod">
          <ac:chgData name="Zsuzsanna Erzsebet Ehn" userId="1eb35c21-511c-449c-b734-fcb7e7289355" providerId="ADAL" clId="{24109C04-CC5A-4DD0-8D3F-53289D7BD853}" dt="2021-10-15T16:50:25.031" v="367" actId="26606"/>
          <ac:picMkLst>
            <pc:docMk/>
            <pc:sldMk cId="431594811" sldId="277"/>
            <ac:picMk id="4" creationId="{4DDABFF9-0757-4EFF-8449-A5D5ECCF19F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3BB9DA-F2CD-41BB-BB86-4D2AA9A855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48F9E41-F114-4F93-BE24-60A8210B0AD6}">
      <dgm:prSet/>
      <dgm:spPr/>
      <dgm:t>
        <a:bodyPr/>
        <a:lstStyle/>
        <a:p>
          <a:r>
            <a:rPr lang="en-US"/>
            <a:t>1) Halloween – costume – yes or no?</a:t>
          </a:r>
        </a:p>
      </dgm:t>
    </dgm:pt>
    <dgm:pt modelId="{A67C3245-05E3-43A2-AE59-ECF11EB472F0}" type="parTrans" cxnId="{38589C68-1E35-4C1E-AE9C-46CD4784C0E1}">
      <dgm:prSet/>
      <dgm:spPr/>
      <dgm:t>
        <a:bodyPr/>
        <a:lstStyle/>
        <a:p>
          <a:endParaRPr lang="en-US"/>
        </a:p>
      </dgm:t>
    </dgm:pt>
    <dgm:pt modelId="{259E6968-3A9B-40A4-9528-F1AC12A4E02B}" type="sibTrans" cxnId="{38589C68-1E35-4C1E-AE9C-46CD4784C0E1}">
      <dgm:prSet/>
      <dgm:spPr/>
      <dgm:t>
        <a:bodyPr/>
        <a:lstStyle/>
        <a:p>
          <a:endParaRPr lang="en-US"/>
        </a:p>
      </dgm:t>
    </dgm:pt>
    <dgm:pt modelId="{78C4A800-5807-4E04-92C7-7D88C0A9D53E}">
      <dgm:prSet/>
      <dgm:spPr/>
      <dgm:t>
        <a:bodyPr/>
        <a:lstStyle/>
        <a:p>
          <a:r>
            <a:rPr lang="en-CA"/>
            <a:t>2) Worst Jobs </a:t>
          </a:r>
          <a:endParaRPr lang="en-US"/>
        </a:p>
      </dgm:t>
    </dgm:pt>
    <dgm:pt modelId="{04BB6C29-EB54-4694-9326-D94CC746A756}" type="parTrans" cxnId="{A9BCD268-5281-4E12-875C-1DECC328FC3B}">
      <dgm:prSet/>
      <dgm:spPr/>
      <dgm:t>
        <a:bodyPr/>
        <a:lstStyle/>
        <a:p>
          <a:endParaRPr lang="en-US"/>
        </a:p>
      </dgm:t>
    </dgm:pt>
    <dgm:pt modelId="{E59CF03B-90B9-41DD-9A2B-59DA3DFA03A3}" type="sibTrans" cxnId="{A9BCD268-5281-4E12-875C-1DECC328FC3B}">
      <dgm:prSet/>
      <dgm:spPr/>
      <dgm:t>
        <a:bodyPr/>
        <a:lstStyle/>
        <a:p>
          <a:endParaRPr lang="en-US"/>
        </a:p>
      </dgm:t>
    </dgm:pt>
    <dgm:pt modelId="{AB10838C-E164-4275-B4BE-8C41ACB0002A}">
      <dgm:prSet/>
      <dgm:spPr/>
      <dgm:t>
        <a:bodyPr/>
        <a:lstStyle/>
        <a:p>
          <a:r>
            <a:rPr lang="en-CA"/>
            <a:t>3)What’s going on in the world?</a:t>
          </a:r>
          <a:endParaRPr lang="en-US"/>
        </a:p>
      </dgm:t>
    </dgm:pt>
    <dgm:pt modelId="{9688500D-FEB5-4D80-A4A4-377D0C2FDBCE}" type="parTrans" cxnId="{DC28CF34-9212-42FC-BBF2-08CA792EF199}">
      <dgm:prSet/>
      <dgm:spPr/>
      <dgm:t>
        <a:bodyPr/>
        <a:lstStyle/>
        <a:p>
          <a:endParaRPr lang="en-US"/>
        </a:p>
      </dgm:t>
    </dgm:pt>
    <dgm:pt modelId="{6F959926-34FF-40D4-B5E6-EA00D48283B0}" type="sibTrans" cxnId="{DC28CF34-9212-42FC-BBF2-08CA792EF199}">
      <dgm:prSet/>
      <dgm:spPr/>
      <dgm:t>
        <a:bodyPr/>
        <a:lstStyle/>
        <a:p>
          <a:endParaRPr lang="en-US"/>
        </a:p>
      </dgm:t>
    </dgm:pt>
    <dgm:pt modelId="{7EB72D75-DDD4-4BA1-A38D-E034C1EAE3EE}" type="pres">
      <dgm:prSet presAssocID="{833BB9DA-F2CD-41BB-BB86-4D2AA9A855AE}" presName="root" presStyleCnt="0">
        <dgm:presLayoutVars>
          <dgm:dir/>
          <dgm:resizeHandles val="exact"/>
        </dgm:presLayoutVars>
      </dgm:prSet>
      <dgm:spPr/>
    </dgm:pt>
    <dgm:pt modelId="{97D2DFDD-4A5F-49CB-9F88-BEF5FCDC96FE}" type="pres">
      <dgm:prSet presAssocID="{248F9E41-F114-4F93-BE24-60A8210B0AD6}" presName="compNode" presStyleCnt="0"/>
      <dgm:spPr/>
    </dgm:pt>
    <dgm:pt modelId="{5C3645C9-C243-4745-B7C3-5F9ADBF26A2D}" type="pres">
      <dgm:prSet presAssocID="{248F9E41-F114-4F93-BE24-60A8210B0AD6}" presName="bgRect" presStyleLbl="bgShp" presStyleIdx="0" presStyleCnt="3"/>
      <dgm:spPr/>
    </dgm:pt>
    <dgm:pt modelId="{8F8747CB-14CA-439C-A5B8-DC9CD45B78F2}" type="pres">
      <dgm:prSet presAssocID="{248F9E41-F114-4F93-BE24-60A8210B0AD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ts"/>
        </a:ext>
      </dgm:extLst>
    </dgm:pt>
    <dgm:pt modelId="{A50B0E98-3214-4479-9720-1EE085CD7A8C}" type="pres">
      <dgm:prSet presAssocID="{248F9E41-F114-4F93-BE24-60A8210B0AD6}" presName="spaceRect" presStyleCnt="0"/>
      <dgm:spPr/>
    </dgm:pt>
    <dgm:pt modelId="{2FA40242-F0B4-4FD7-AD7C-FA59066560F4}" type="pres">
      <dgm:prSet presAssocID="{248F9E41-F114-4F93-BE24-60A8210B0AD6}" presName="parTx" presStyleLbl="revTx" presStyleIdx="0" presStyleCnt="3">
        <dgm:presLayoutVars>
          <dgm:chMax val="0"/>
          <dgm:chPref val="0"/>
        </dgm:presLayoutVars>
      </dgm:prSet>
      <dgm:spPr/>
    </dgm:pt>
    <dgm:pt modelId="{CD99C86B-7E31-4215-8719-C9391F584985}" type="pres">
      <dgm:prSet presAssocID="{259E6968-3A9B-40A4-9528-F1AC12A4E02B}" presName="sibTrans" presStyleCnt="0"/>
      <dgm:spPr/>
    </dgm:pt>
    <dgm:pt modelId="{9F36A91B-9ABD-4697-A6D0-A0992A7BDD0D}" type="pres">
      <dgm:prSet presAssocID="{78C4A800-5807-4E04-92C7-7D88C0A9D53E}" presName="compNode" presStyleCnt="0"/>
      <dgm:spPr/>
    </dgm:pt>
    <dgm:pt modelId="{16E06F25-7EA5-445D-83A5-7CAB5DE72A29}" type="pres">
      <dgm:prSet presAssocID="{78C4A800-5807-4E04-92C7-7D88C0A9D53E}" presName="bgRect" presStyleLbl="bgShp" presStyleIdx="1" presStyleCnt="3"/>
      <dgm:spPr/>
    </dgm:pt>
    <dgm:pt modelId="{5796B3C8-B652-45AE-AB7F-3AA517C670E5}" type="pres">
      <dgm:prSet presAssocID="{78C4A800-5807-4E04-92C7-7D88C0A9D53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1AD1F62E-6B33-4A5A-8F74-3F2CB25B8F1C}" type="pres">
      <dgm:prSet presAssocID="{78C4A800-5807-4E04-92C7-7D88C0A9D53E}" presName="spaceRect" presStyleCnt="0"/>
      <dgm:spPr/>
    </dgm:pt>
    <dgm:pt modelId="{5F962BAE-5B73-4A02-AC6F-CE4180096969}" type="pres">
      <dgm:prSet presAssocID="{78C4A800-5807-4E04-92C7-7D88C0A9D53E}" presName="parTx" presStyleLbl="revTx" presStyleIdx="1" presStyleCnt="3">
        <dgm:presLayoutVars>
          <dgm:chMax val="0"/>
          <dgm:chPref val="0"/>
        </dgm:presLayoutVars>
      </dgm:prSet>
      <dgm:spPr/>
    </dgm:pt>
    <dgm:pt modelId="{D8EDC039-AB82-4764-93EE-E2EF59144596}" type="pres">
      <dgm:prSet presAssocID="{E59CF03B-90B9-41DD-9A2B-59DA3DFA03A3}" presName="sibTrans" presStyleCnt="0"/>
      <dgm:spPr/>
    </dgm:pt>
    <dgm:pt modelId="{74EF68BE-D896-4636-B34D-80A3811DD385}" type="pres">
      <dgm:prSet presAssocID="{AB10838C-E164-4275-B4BE-8C41ACB0002A}" presName="compNode" presStyleCnt="0"/>
      <dgm:spPr/>
    </dgm:pt>
    <dgm:pt modelId="{02342D37-4E91-4E04-9542-CEEF38A9AA30}" type="pres">
      <dgm:prSet presAssocID="{AB10838C-E164-4275-B4BE-8C41ACB0002A}" presName="bgRect" presStyleLbl="bgShp" presStyleIdx="2" presStyleCnt="3"/>
      <dgm:spPr/>
    </dgm:pt>
    <dgm:pt modelId="{41DEEE30-99F1-4106-B7D4-DE6E94A351C2}" type="pres">
      <dgm:prSet presAssocID="{AB10838C-E164-4275-B4BE-8C41ACB0002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49987BDF-77DE-4A88-8EF9-5117E5795FD6}" type="pres">
      <dgm:prSet presAssocID="{AB10838C-E164-4275-B4BE-8C41ACB0002A}" presName="spaceRect" presStyleCnt="0"/>
      <dgm:spPr/>
    </dgm:pt>
    <dgm:pt modelId="{CEFF4501-8E66-4D0A-9B94-D3CA45B44601}" type="pres">
      <dgm:prSet presAssocID="{AB10838C-E164-4275-B4BE-8C41ACB0002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ED8C20B-78BB-440D-BCFC-1A071E1BAB0A}" type="presOf" srcId="{AB10838C-E164-4275-B4BE-8C41ACB0002A}" destId="{CEFF4501-8E66-4D0A-9B94-D3CA45B44601}" srcOrd="0" destOrd="0" presId="urn:microsoft.com/office/officeart/2018/2/layout/IconVerticalSolidList"/>
    <dgm:cxn modelId="{AE9CAD22-B832-4460-94D1-8D23CE79C448}" type="presOf" srcId="{248F9E41-F114-4F93-BE24-60A8210B0AD6}" destId="{2FA40242-F0B4-4FD7-AD7C-FA59066560F4}" srcOrd="0" destOrd="0" presId="urn:microsoft.com/office/officeart/2018/2/layout/IconVerticalSolidList"/>
    <dgm:cxn modelId="{6EFCF427-1196-4B25-92E5-C6DFC024D181}" type="presOf" srcId="{78C4A800-5807-4E04-92C7-7D88C0A9D53E}" destId="{5F962BAE-5B73-4A02-AC6F-CE4180096969}" srcOrd="0" destOrd="0" presId="urn:microsoft.com/office/officeart/2018/2/layout/IconVerticalSolidList"/>
    <dgm:cxn modelId="{1699FA33-13ED-4328-A1B7-E406724AFF74}" type="presOf" srcId="{833BB9DA-F2CD-41BB-BB86-4D2AA9A855AE}" destId="{7EB72D75-DDD4-4BA1-A38D-E034C1EAE3EE}" srcOrd="0" destOrd="0" presId="urn:microsoft.com/office/officeart/2018/2/layout/IconVerticalSolidList"/>
    <dgm:cxn modelId="{DC28CF34-9212-42FC-BBF2-08CA792EF199}" srcId="{833BB9DA-F2CD-41BB-BB86-4D2AA9A855AE}" destId="{AB10838C-E164-4275-B4BE-8C41ACB0002A}" srcOrd="2" destOrd="0" parTransId="{9688500D-FEB5-4D80-A4A4-377D0C2FDBCE}" sibTransId="{6F959926-34FF-40D4-B5E6-EA00D48283B0}"/>
    <dgm:cxn modelId="{38589C68-1E35-4C1E-AE9C-46CD4784C0E1}" srcId="{833BB9DA-F2CD-41BB-BB86-4D2AA9A855AE}" destId="{248F9E41-F114-4F93-BE24-60A8210B0AD6}" srcOrd="0" destOrd="0" parTransId="{A67C3245-05E3-43A2-AE59-ECF11EB472F0}" sibTransId="{259E6968-3A9B-40A4-9528-F1AC12A4E02B}"/>
    <dgm:cxn modelId="{A9BCD268-5281-4E12-875C-1DECC328FC3B}" srcId="{833BB9DA-F2CD-41BB-BB86-4D2AA9A855AE}" destId="{78C4A800-5807-4E04-92C7-7D88C0A9D53E}" srcOrd="1" destOrd="0" parTransId="{04BB6C29-EB54-4694-9326-D94CC746A756}" sibTransId="{E59CF03B-90B9-41DD-9A2B-59DA3DFA03A3}"/>
    <dgm:cxn modelId="{A6DE3070-69CD-4ED7-B4D6-C05ED5DAE959}" type="presParOf" srcId="{7EB72D75-DDD4-4BA1-A38D-E034C1EAE3EE}" destId="{97D2DFDD-4A5F-49CB-9F88-BEF5FCDC96FE}" srcOrd="0" destOrd="0" presId="urn:microsoft.com/office/officeart/2018/2/layout/IconVerticalSolidList"/>
    <dgm:cxn modelId="{113351D6-EBBF-43F1-B3B6-C85473D0DBAB}" type="presParOf" srcId="{97D2DFDD-4A5F-49CB-9F88-BEF5FCDC96FE}" destId="{5C3645C9-C243-4745-B7C3-5F9ADBF26A2D}" srcOrd="0" destOrd="0" presId="urn:microsoft.com/office/officeart/2018/2/layout/IconVerticalSolidList"/>
    <dgm:cxn modelId="{DE48E07A-808B-434E-916D-A84CEED6108A}" type="presParOf" srcId="{97D2DFDD-4A5F-49CB-9F88-BEF5FCDC96FE}" destId="{8F8747CB-14CA-439C-A5B8-DC9CD45B78F2}" srcOrd="1" destOrd="0" presId="urn:microsoft.com/office/officeart/2018/2/layout/IconVerticalSolidList"/>
    <dgm:cxn modelId="{D8A3330C-640B-411E-B822-174F8B2D6554}" type="presParOf" srcId="{97D2DFDD-4A5F-49CB-9F88-BEF5FCDC96FE}" destId="{A50B0E98-3214-4479-9720-1EE085CD7A8C}" srcOrd="2" destOrd="0" presId="urn:microsoft.com/office/officeart/2018/2/layout/IconVerticalSolidList"/>
    <dgm:cxn modelId="{F1597D1F-2F5C-42E8-9BB2-4DF60FE249B1}" type="presParOf" srcId="{97D2DFDD-4A5F-49CB-9F88-BEF5FCDC96FE}" destId="{2FA40242-F0B4-4FD7-AD7C-FA59066560F4}" srcOrd="3" destOrd="0" presId="urn:microsoft.com/office/officeart/2018/2/layout/IconVerticalSolidList"/>
    <dgm:cxn modelId="{D2E5FF6B-29E6-4BE0-9790-FB6CC948F040}" type="presParOf" srcId="{7EB72D75-DDD4-4BA1-A38D-E034C1EAE3EE}" destId="{CD99C86B-7E31-4215-8719-C9391F584985}" srcOrd="1" destOrd="0" presId="urn:microsoft.com/office/officeart/2018/2/layout/IconVerticalSolidList"/>
    <dgm:cxn modelId="{07B20CC2-0D38-4DBF-84A1-BDE00DDA1215}" type="presParOf" srcId="{7EB72D75-DDD4-4BA1-A38D-E034C1EAE3EE}" destId="{9F36A91B-9ABD-4697-A6D0-A0992A7BDD0D}" srcOrd="2" destOrd="0" presId="urn:microsoft.com/office/officeart/2018/2/layout/IconVerticalSolidList"/>
    <dgm:cxn modelId="{88588351-DFAB-4A47-9E60-5EDCCE9B52EE}" type="presParOf" srcId="{9F36A91B-9ABD-4697-A6D0-A0992A7BDD0D}" destId="{16E06F25-7EA5-445D-83A5-7CAB5DE72A29}" srcOrd="0" destOrd="0" presId="urn:microsoft.com/office/officeart/2018/2/layout/IconVerticalSolidList"/>
    <dgm:cxn modelId="{93DA6DAC-0E27-46D0-BBCE-88DC3AD388F8}" type="presParOf" srcId="{9F36A91B-9ABD-4697-A6D0-A0992A7BDD0D}" destId="{5796B3C8-B652-45AE-AB7F-3AA517C670E5}" srcOrd="1" destOrd="0" presId="urn:microsoft.com/office/officeart/2018/2/layout/IconVerticalSolidList"/>
    <dgm:cxn modelId="{FA99EA7A-4544-44CB-A591-3AAFA243B056}" type="presParOf" srcId="{9F36A91B-9ABD-4697-A6D0-A0992A7BDD0D}" destId="{1AD1F62E-6B33-4A5A-8F74-3F2CB25B8F1C}" srcOrd="2" destOrd="0" presId="urn:microsoft.com/office/officeart/2018/2/layout/IconVerticalSolidList"/>
    <dgm:cxn modelId="{2DAB4DE9-6B6C-4D4A-B54C-4521F32E03AF}" type="presParOf" srcId="{9F36A91B-9ABD-4697-A6D0-A0992A7BDD0D}" destId="{5F962BAE-5B73-4A02-AC6F-CE4180096969}" srcOrd="3" destOrd="0" presId="urn:microsoft.com/office/officeart/2018/2/layout/IconVerticalSolidList"/>
    <dgm:cxn modelId="{17CC0378-3A62-4941-9788-A75F932E2FD9}" type="presParOf" srcId="{7EB72D75-DDD4-4BA1-A38D-E034C1EAE3EE}" destId="{D8EDC039-AB82-4764-93EE-E2EF59144596}" srcOrd="3" destOrd="0" presId="urn:microsoft.com/office/officeart/2018/2/layout/IconVerticalSolidList"/>
    <dgm:cxn modelId="{23F3ECB5-841A-4C79-BECE-7F8BAC3EA37F}" type="presParOf" srcId="{7EB72D75-DDD4-4BA1-A38D-E034C1EAE3EE}" destId="{74EF68BE-D896-4636-B34D-80A3811DD385}" srcOrd="4" destOrd="0" presId="urn:microsoft.com/office/officeart/2018/2/layout/IconVerticalSolidList"/>
    <dgm:cxn modelId="{4BC9D753-6D27-43A3-B481-2FB06ABAE59E}" type="presParOf" srcId="{74EF68BE-D896-4636-B34D-80A3811DD385}" destId="{02342D37-4E91-4E04-9542-CEEF38A9AA30}" srcOrd="0" destOrd="0" presId="urn:microsoft.com/office/officeart/2018/2/layout/IconVerticalSolidList"/>
    <dgm:cxn modelId="{1DD02E82-7E5B-4E59-9EAB-A6048CDF59B2}" type="presParOf" srcId="{74EF68BE-D896-4636-B34D-80A3811DD385}" destId="{41DEEE30-99F1-4106-B7D4-DE6E94A351C2}" srcOrd="1" destOrd="0" presId="urn:microsoft.com/office/officeart/2018/2/layout/IconVerticalSolidList"/>
    <dgm:cxn modelId="{FD61D5FC-EE45-4E18-866E-043D031E3647}" type="presParOf" srcId="{74EF68BE-D896-4636-B34D-80A3811DD385}" destId="{49987BDF-77DE-4A88-8EF9-5117E5795FD6}" srcOrd="2" destOrd="0" presId="urn:microsoft.com/office/officeart/2018/2/layout/IconVerticalSolidList"/>
    <dgm:cxn modelId="{7A1BE507-822B-4EC9-9BA5-2131B37ACD8C}" type="presParOf" srcId="{74EF68BE-D896-4636-B34D-80A3811DD385}" destId="{CEFF4501-8E66-4D0A-9B94-D3CA45B446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645C9-C243-4745-B7C3-5F9ADBF26A2D}">
      <dsp:nvSpPr>
        <dsp:cNvPr id="0" name=""/>
        <dsp:cNvSpPr/>
      </dsp:nvSpPr>
      <dsp:spPr>
        <a:xfrm>
          <a:off x="0" y="675"/>
          <a:ext cx="6912245" cy="15815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747CB-14CA-439C-A5B8-DC9CD45B78F2}">
      <dsp:nvSpPr>
        <dsp:cNvPr id="0" name=""/>
        <dsp:cNvSpPr/>
      </dsp:nvSpPr>
      <dsp:spPr>
        <a:xfrm>
          <a:off x="478428" y="356531"/>
          <a:ext cx="869869" cy="869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40242-F0B4-4FD7-AD7C-FA59066560F4}">
      <dsp:nvSpPr>
        <dsp:cNvPr id="0" name=""/>
        <dsp:cNvSpPr/>
      </dsp:nvSpPr>
      <dsp:spPr>
        <a:xfrm>
          <a:off x="1826725" y="675"/>
          <a:ext cx="5085519" cy="15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84" tIns="167384" rIns="167384" bIns="16738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1) Halloween – costume – yes or no?</a:t>
          </a:r>
        </a:p>
      </dsp:txBody>
      <dsp:txXfrm>
        <a:off x="1826725" y="675"/>
        <a:ext cx="5085519" cy="1581580"/>
      </dsp:txXfrm>
    </dsp:sp>
    <dsp:sp modelId="{16E06F25-7EA5-445D-83A5-7CAB5DE72A29}">
      <dsp:nvSpPr>
        <dsp:cNvPr id="0" name=""/>
        <dsp:cNvSpPr/>
      </dsp:nvSpPr>
      <dsp:spPr>
        <a:xfrm>
          <a:off x="0" y="1977651"/>
          <a:ext cx="6912245" cy="15815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6B3C8-B652-45AE-AB7F-3AA517C670E5}">
      <dsp:nvSpPr>
        <dsp:cNvPr id="0" name=""/>
        <dsp:cNvSpPr/>
      </dsp:nvSpPr>
      <dsp:spPr>
        <a:xfrm>
          <a:off x="478428" y="2333506"/>
          <a:ext cx="869869" cy="8698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2BAE-5B73-4A02-AC6F-CE4180096969}">
      <dsp:nvSpPr>
        <dsp:cNvPr id="0" name=""/>
        <dsp:cNvSpPr/>
      </dsp:nvSpPr>
      <dsp:spPr>
        <a:xfrm>
          <a:off x="1826725" y="1977651"/>
          <a:ext cx="5085519" cy="15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84" tIns="167384" rIns="167384" bIns="16738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/>
            <a:t>2) Worst Jobs </a:t>
          </a:r>
          <a:endParaRPr lang="en-US" sz="2500" kern="1200"/>
        </a:p>
      </dsp:txBody>
      <dsp:txXfrm>
        <a:off x="1826725" y="1977651"/>
        <a:ext cx="5085519" cy="1581580"/>
      </dsp:txXfrm>
    </dsp:sp>
    <dsp:sp modelId="{02342D37-4E91-4E04-9542-CEEF38A9AA30}">
      <dsp:nvSpPr>
        <dsp:cNvPr id="0" name=""/>
        <dsp:cNvSpPr/>
      </dsp:nvSpPr>
      <dsp:spPr>
        <a:xfrm>
          <a:off x="0" y="3954626"/>
          <a:ext cx="6912245" cy="15815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EEE30-99F1-4106-B7D4-DE6E94A351C2}">
      <dsp:nvSpPr>
        <dsp:cNvPr id="0" name=""/>
        <dsp:cNvSpPr/>
      </dsp:nvSpPr>
      <dsp:spPr>
        <a:xfrm>
          <a:off x="478428" y="4310482"/>
          <a:ext cx="869869" cy="8698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F4501-8E66-4D0A-9B94-D3CA45B44601}">
      <dsp:nvSpPr>
        <dsp:cNvPr id="0" name=""/>
        <dsp:cNvSpPr/>
      </dsp:nvSpPr>
      <dsp:spPr>
        <a:xfrm>
          <a:off x="1826725" y="3954626"/>
          <a:ext cx="5085519" cy="15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84" tIns="167384" rIns="167384" bIns="16738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/>
            <a:t>3)What’s going on in the world?</a:t>
          </a:r>
          <a:endParaRPr lang="en-US" sz="2500" kern="1200"/>
        </a:p>
      </dsp:txBody>
      <dsp:txXfrm>
        <a:off x="1826725" y="3954626"/>
        <a:ext cx="5085519" cy="1581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01812-8E78-402A-B567-D6999D91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9" y="1349680"/>
            <a:ext cx="2931320" cy="444954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What’s on for today</a:t>
            </a:r>
            <a:endParaRPr lang="en-CA" sz="480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B7AD62-E2F9-4A0D-A6B9-3DF1F0A0E5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898280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565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973" y="939490"/>
            <a:ext cx="995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No sports, celebrity gossip, entertainment, etc.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61" y="2967980"/>
            <a:ext cx="3111098" cy="2070294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1014761" y="2501590"/>
            <a:ext cx="3490332" cy="323417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748" y="2501590"/>
            <a:ext cx="2247900" cy="3505200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6343496" y="2501590"/>
            <a:ext cx="4371277" cy="3505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92" y="3598546"/>
            <a:ext cx="5806440" cy="25069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Attach a copy of the article along with your assignment.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174" y="643464"/>
            <a:ext cx="3721955" cy="49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7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riting an appointment on a paper agenda">
            <a:extLst>
              <a:ext uri="{FF2B5EF4-FFF2-40B4-BE49-F238E27FC236}">
                <a16:creationId xmlns:a16="http://schemas.microsoft.com/office/drawing/2014/main" id="{33C3E69D-F02A-4EF6-A2E7-F61A4E9ED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847" b="-1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D10A5-9DFD-44E3-BA4D-A5D1D1D6E8EC}"/>
              </a:ext>
            </a:extLst>
          </p:cNvPr>
          <p:cNvSpPr txBox="1"/>
          <p:nvPr/>
        </p:nvSpPr>
        <p:spPr>
          <a:xfrm>
            <a:off x="838201" y="365125"/>
            <a:ext cx="6361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The Written Part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694" y="1628776"/>
            <a:ext cx="67860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marR="0" lvl="0" indent="-228600" defTabSz="91440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Source Information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Summary of the article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Connection to themes and your thoughts and </a:t>
            </a: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opinions</a:t>
            </a:r>
            <a:endParaRPr lang="en-US" sz="3200" b="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effectLst/>
            </a:endParaRPr>
          </a:p>
          <a:p>
            <a:pPr marL="571500" marR="0" lvl="0" indent="-228600" defTabSz="91440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Two open ended discussion questions.</a:t>
            </a:r>
            <a:endParaRPr lang="en-US" sz="3200" b="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effectLst/>
            </a:endParaRPr>
          </a:p>
          <a:p>
            <a:pPr marR="0" lvl="0" indent="-228600" defTabSz="91440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5A0E2-416A-424F-BC66-756B544D40AF}"/>
              </a:ext>
            </a:extLst>
          </p:cNvPr>
          <p:cNvSpPr txBox="1"/>
          <p:nvPr/>
        </p:nvSpPr>
        <p:spPr>
          <a:xfrm>
            <a:off x="670560" y="4994812"/>
            <a:ext cx="917448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1200"/>
              </a:spcBef>
              <a:spcAft>
                <a:spcPts val="300"/>
              </a:spcAft>
            </a:pPr>
            <a:r>
              <a:rPr lang="en-US" sz="3200" b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rubric should be attached to the </a:t>
            </a:r>
          </a:p>
          <a:p>
            <a:pPr marR="0" lvl="0">
              <a:spcBef>
                <a:spcPts val="1200"/>
              </a:spcBef>
              <a:spcAft>
                <a:spcPts val="300"/>
              </a:spcAft>
            </a:pPr>
            <a:r>
              <a:rPr lang="en-US" sz="3200" b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written summary. </a:t>
            </a:r>
            <a:endParaRPr lang="en-CA" sz="32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42867" y="1134862"/>
            <a:ext cx="2944152" cy="1622744"/>
          </a:xfrm>
          <a:prstGeom prst="rect">
            <a:avLst/>
          </a:prstGeom>
          <a:effectLst>
            <a:glow rad="127000">
              <a:schemeClr val="accent1">
                <a:alpha val="3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Summary of the article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BC59F-A745-4ACF-8920-2B365C19C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79"/>
          <a:stretch/>
        </p:blipFill>
        <p:spPr>
          <a:xfrm>
            <a:off x="654922" y="999395"/>
            <a:ext cx="6833412" cy="4588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BA05A0-A80F-41F6-9EBE-EB0B2B5A7431}"/>
              </a:ext>
            </a:extLst>
          </p:cNvPr>
          <p:cNvSpPr txBox="1"/>
          <p:nvPr/>
        </p:nvSpPr>
        <p:spPr>
          <a:xfrm>
            <a:off x="8610599" y="2402733"/>
            <a:ext cx="3331685" cy="3774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Identifies most facts from the event that are </a:t>
            </a: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relevant and important to understanding</a:t>
            </a: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. </a:t>
            </a:r>
          </a:p>
          <a:p>
            <a:pPr marR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The article is </a:t>
            </a: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very relevant.</a:t>
            </a:r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13878-016E-4F72-85B2-E3D962481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7319" y="3117834"/>
            <a:ext cx="3944038" cy="760165"/>
          </a:xfrm>
          <a:prstGeom prst="rect">
            <a:avLst/>
          </a:prstGeom>
          <a:ln>
            <a:noFill/>
          </a:ln>
          <a:effectLst>
            <a:glow rad="127000">
              <a:schemeClr val="tx1">
                <a:lumMod val="75000"/>
                <a:alpha val="12000"/>
              </a:schemeClr>
            </a:glow>
            <a:softEdge rad="1016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569E43-862E-49AC-BFE4-0999E9317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7567" y="3175989"/>
            <a:ext cx="2944153" cy="663808"/>
          </a:xfrm>
          <a:prstGeom prst="rect">
            <a:avLst/>
          </a:prstGeom>
          <a:ln>
            <a:noFill/>
          </a:ln>
          <a:effectLst>
            <a:glow rad="127000">
              <a:schemeClr val="tx1">
                <a:lumMod val="65000"/>
                <a:alpha val="12000"/>
              </a:schemeClr>
            </a:glow>
            <a:softEdge rad="1016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2CE58A-F781-42CB-8142-AD2BE9D21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2" t="2911"/>
          <a:stretch/>
        </p:blipFill>
        <p:spPr>
          <a:xfrm flipH="1">
            <a:off x="2877852" y="2864763"/>
            <a:ext cx="2418238" cy="622451"/>
          </a:xfrm>
          <a:prstGeom prst="rect">
            <a:avLst/>
          </a:prstGeom>
          <a:ln>
            <a:noFill/>
          </a:ln>
          <a:effectLst>
            <a:glow rad="127000">
              <a:schemeClr val="tx1">
                <a:lumMod val="75000"/>
                <a:alpha val="42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736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10111" y="643468"/>
            <a:ext cx="4153359" cy="16227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342900" marR="0" lvl="0" defTabSz="9144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endParaRPr lang="en-US" sz="3200" dirty="0">
              <a:effectLst/>
              <a:latin typeface="+mj-lt"/>
              <a:ea typeface="+mj-ea"/>
              <a:cs typeface="+mj-cs"/>
            </a:endParaRPr>
          </a:p>
          <a:p>
            <a:pPr marL="342900" marR="0" lvl="0" defTabSz="9144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3500" dirty="0">
                <a:effectLst/>
                <a:latin typeface="+mj-lt"/>
                <a:ea typeface="+mj-ea"/>
                <a:cs typeface="+mj-cs"/>
              </a:rPr>
              <a:t>Personal Commentary and Opinion - Significance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About our opinion page | Duluth News Tribune">
            <a:extLst>
              <a:ext uri="{FF2B5EF4-FFF2-40B4-BE49-F238E27FC236}">
                <a16:creationId xmlns:a16="http://schemas.microsoft.com/office/drawing/2014/main" id="{2B58C0CB-AD5A-4F5C-BBFD-E1C28220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1293557"/>
            <a:ext cx="6833412" cy="427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BA05A0-A80F-41F6-9EBE-EB0B2B5A7431}"/>
              </a:ext>
            </a:extLst>
          </p:cNvPr>
          <p:cNvSpPr txBox="1"/>
          <p:nvPr/>
        </p:nvSpPr>
        <p:spPr>
          <a:xfrm>
            <a:off x="8207566" y="2402733"/>
            <a:ext cx="3984433" cy="4336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indent="-2286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Clearly identifies </a:t>
            </a:r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event’s significance</a:t>
            </a: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 and possibly from </a:t>
            </a:r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a variety of perspectives</a:t>
            </a: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.</a:t>
            </a:r>
          </a:p>
          <a:p>
            <a:pPr marR="0" indent="-2286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effectLst/>
            </a:endParaRPr>
          </a:p>
          <a:p>
            <a:pPr marL="342900" marR="0" indent="-2286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Expresses a </a:t>
            </a:r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clear and supported opinion</a:t>
            </a: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.</a:t>
            </a:r>
          </a:p>
          <a:p>
            <a:pPr marR="0" indent="-2286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effectLst/>
            </a:endParaRPr>
          </a:p>
          <a:p>
            <a:pPr marL="342900" marR="0" indent="-22860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In-depth understanding </a:t>
            </a: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/>
              </a:rPr>
              <a:t>of the significance of the article / issue.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53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D08BF-E0E5-4D16-8C61-A0B47791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1" y="1853854"/>
            <a:ext cx="6833412" cy="3416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37331" y="2251318"/>
            <a:ext cx="3060745" cy="4005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These need to be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open ended</a:t>
            </a: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(Questions that have more than one possible response.)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44CCB-EEB6-4CE3-BCBD-06664D9D3DC1}"/>
              </a:ext>
            </a:extLst>
          </p:cNvPr>
          <p:cNvSpPr txBox="1"/>
          <p:nvPr/>
        </p:nvSpPr>
        <p:spPr>
          <a:xfrm>
            <a:off x="8335434" y="527316"/>
            <a:ext cx="39602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Two discussion questions based on the article.</a:t>
            </a:r>
          </a:p>
        </p:txBody>
      </p:sp>
    </p:spTree>
    <p:extLst>
      <p:ext uri="{BB962C8B-B14F-4D97-AF65-F5344CB8AC3E}">
        <p14:creationId xmlns:p14="http://schemas.microsoft.com/office/powerpoint/2010/main" val="150348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079BE1-ED93-4445-AD4A-0D6710970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199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6C79BF-A4E0-4CC8-952B-C736485CA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7"/>
            <a:ext cx="12192000" cy="2285999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B113B-13E4-4B82-AAFD-0354F284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606" y="643467"/>
            <a:ext cx="5666788" cy="3598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131" y="4824689"/>
            <a:ext cx="10810402" cy="1425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spc="-3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On  your day to present, you will be expected to present and discuss your article in class for  </a:t>
            </a:r>
            <a:r>
              <a:rPr lang="en-US" sz="4400" u="sng" spc="-3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5 </a:t>
            </a:r>
            <a:r>
              <a:rPr lang="en-US" sz="4400" spc="-3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minutes.</a:t>
            </a:r>
          </a:p>
        </p:txBody>
      </p:sp>
    </p:spTree>
    <p:extLst>
      <p:ext uri="{BB962C8B-B14F-4D97-AF65-F5344CB8AC3E}">
        <p14:creationId xmlns:p14="http://schemas.microsoft.com/office/powerpoint/2010/main" val="156040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Oral Presentation 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14B77-3619-4A2B-A5CA-8A39D74ED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4" r="12068" b="-3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574801"/>
            <a:ext cx="5257799" cy="4602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eye contact </a:t>
            </a:r>
          </a:p>
          <a:p>
            <a:pPr lvl="0"/>
            <a:endParaRPr lang="en-CA" sz="3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loud, clear voice</a:t>
            </a:r>
          </a:p>
          <a:p>
            <a:pPr lvl="0"/>
            <a:endParaRPr lang="en-CA" sz="3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posture and presence</a:t>
            </a:r>
          </a:p>
          <a:p>
            <a:pPr lvl="0"/>
            <a:endParaRPr lang="en-CA" sz="3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stay on topic</a:t>
            </a:r>
          </a:p>
          <a:p>
            <a:pPr lvl="0"/>
            <a:endParaRPr lang="en-CA" sz="3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 to speak rather than read – </a:t>
            </a:r>
            <a:r>
              <a:rPr lang="en-US" sz="3200" dirty="0"/>
              <a:t>use speaker notes (not a script)</a:t>
            </a:r>
            <a:endParaRPr lang="en-CA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861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3" y="3430799"/>
            <a:ext cx="5053528" cy="2829976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2" name="TextBox 1"/>
          <p:cNvSpPr txBox="1"/>
          <p:nvPr/>
        </p:nvSpPr>
        <p:spPr>
          <a:xfrm>
            <a:off x="1075980" y="0"/>
            <a:ext cx="1111602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/>
          </a:p>
          <a:p>
            <a:endParaRPr lang="en-US" sz="4400" dirty="0"/>
          </a:p>
          <a:p>
            <a:r>
              <a:rPr lang="en-US" dirty="0"/>
              <a:t>			</a:t>
            </a:r>
          </a:p>
          <a:p>
            <a:r>
              <a:rPr lang="en-US" sz="3200" dirty="0"/>
              <a:t>Photos, maps, logos, charts and film clips can help clarify your topic and help  focus the audience.   </a:t>
            </a:r>
          </a:p>
          <a:p>
            <a:r>
              <a:rPr lang="en-US" sz="3200" dirty="0"/>
              <a:t>		</a:t>
            </a:r>
          </a:p>
          <a:p>
            <a:r>
              <a:rPr lang="en-US" sz="3200" dirty="0"/>
              <a:t>								        If you are putting images onto a power</a:t>
            </a:r>
          </a:p>
          <a:p>
            <a:r>
              <a:rPr lang="en-US" sz="3200" dirty="0"/>
              <a:t>                                                     point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avoid including notes.  </a:t>
            </a:r>
          </a:p>
          <a:p>
            <a:endParaRPr lang="en-US" sz="3200" dirty="0"/>
          </a:p>
          <a:p>
            <a:r>
              <a:rPr lang="en-US" sz="3200" dirty="0"/>
              <a:t>								</a:t>
            </a:r>
          </a:p>
          <a:p>
            <a:r>
              <a:rPr lang="en-US" sz="3200" dirty="0"/>
              <a:t>								         Film clips should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only be a few minutes </a:t>
            </a: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                  long </a:t>
            </a:r>
            <a:r>
              <a:rPr lang="en-US" sz="3200" dirty="0"/>
              <a:t>at the most.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F7A44-44E0-49FE-BA17-32F5694DB40F}"/>
              </a:ext>
            </a:extLst>
          </p:cNvPr>
          <p:cNvSpPr txBox="1"/>
          <p:nvPr/>
        </p:nvSpPr>
        <p:spPr>
          <a:xfrm>
            <a:off x="1075980" y="425470"/>
            <a:ext cx="12182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You may use film clips or images if you wish.</a:t>
            </a:r>
          </a:p>
        </p:txBody>
      </p:sp>
    </p:spTree>
    <p:extLst>
      <p:ext uri="{BB962C8B-B14F-4D97-AF65-F5344CB8AC3E}">
        <p14:creationId xmlns:p14="http://schemas.microsoft.com/office/powerpoint/2010/main" val="88837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889E-9C06-4976-8490-25F14591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464028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53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Halloween – Are you dressing up?</a:t>
            </a:r>
            <a:br>
              <a:rPr lang="en-US" sz="53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en-US" sz="5300" spc="-30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BFF9-0757-4EFF-8449-A5D5ECCF1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98" b="33390"/>
          <a:stretch/>
        </p:blipFill>
        <p:spPr>
          <a:xfrm>
            <a:off x="20" y="10"/>
            <a:ext cx="12191980" cy="3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9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746953"/>
            <a:ext cx="6500231" cy="5743055"/>
          </a:xfrm>
        </p:spPr>
        <p:txBody>
          <a:bodyPr>
            <a:noAutofit/>
          </a:bodyPr>
          <a:lstStyle/>
          <a:p>
            <a:r>
              <a:rPr lang="en-US" sz="8800" dirty="0"/>
              <a:t>What is going on </a:t>
            </a:r>
            <a:br>
              <a:rPr lang="en-US" sz="8800" dirty="0"/>
            </a:br>
            <a:r>
              <a:rPr lang="en-US" sz="8800" dirty="0"/>
              <a:t>in the </a:t>
            </a:r>
            <a:br>
              <a:rPr lang="en-US" sz="8800" dirty="0"/>
            </a:br>
            <a:r>
              <a:rPr lang="en-US" sz="8800" dirty="0"/>
              <a:t>world </a:t>
            </a:r>
            <a:br>
              <a:rPr lang="en-US" sz="8800" dirty="0"/>
            </a:br>
            <a:r>
              <a:rPr lang="en-US" sz="8800" dirty="0"/>
              <a:t>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30" y="2260980"/>
            <a:ext cx="5444714" cy="43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734" y="360556"/>
            <a:ext cx="843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Our world is constantly changing, and as a member of it, you should stay informed.</a:t>
            </a:r>
          </a:p>
        </p:txBody>
      </p:sp>
    </p:spTree>
    <p:extLst>
      <p:ext uri="{BB962C8B-B14F-4D97-AF65-F5344CB8AC3E}">
        <p14:creationId xmlns:p14="http://schemas.microsoft.com/office/powerpoint/2010/main" val="352161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489" y="4464028"/>
            <a:ext cx="10665311" cy="164149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Brainstorm:  What  are  some of  the  big  themes and  ideas  we  look at  in  Social  Studies?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08F3-1503-45D6-BE91-0628298DC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319" y="639267"/>
            <a:ext cx="4476182" cy="2789733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38996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607" y="385590"/>
            <a:ext cx="5860975" cy="30434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Brainstorm:  What  are  some of  the  big  themes and  ideas  we  look at  in  Social  Studies?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08F3-1503-45D6-BE91-0628298DC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319" y="639267"/>
            <a:ext cx="4476182" cy="2789733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DC0D7-83AA-4B08-BF7E-26D6487814AB}"/>
              </a:ext>
            </a:extLst>
          </p:cNvPr>
          <p:cNvSpPr txBox="1"/>
          <p:nvPr/>
        </p:nvSpPr>
        <p:spPr>
          <a:xfrm>
            <a:off x="812800" y="34290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Politics			Culture			Art</a:t>
            </a:r>
          </a:p>
          <a:p>
            <a:endParaRPr lang="en-US" dirty="0"/>
          </a:p>
          <a:p>
            <a:r>
              <a:rPr lang="en-US" dirty="0"/>
              <a:t>Economy			Beliefs 			traditions			Why traditions change</a:t>
            </a:r>
          </a:p>
          <a:p>
            <a:endParaRPr lang="en-US" dirty="0"/>
          </a:p>
          <a:p>
            <a:r>
              <a:rPr lang="en-US" dirty="0"/>
              <a:t>Why society changes		National Identity		</a:t>
            </a:r>
          </a:p>
          <a:p>
            <a:endParaRPr lang="en-US" dirty="0"/>
          </a:p>
          <a:p>
            <a:r>
              <a:rPr lang="en-US" dirty="0"/>
              <a:t>How do events affect life and culture		Leadership 		Why do rebellions happen?</a:t>
            </a:r>
          </a:p>
          <a:p>
            <a:endParaRPr lang="en-US" dirty="0"/>
          </a:p>
          <a:p>
            <a:r>
              <a:rPr lang="en-US" dirty="0"/>
              <a:t>Technology and innovation – what effect do they have? How do they change our world?</a:t>
            </a:r>
          </a:p>
          <a:p>
            <a:endParaRPr lang="en-US" dirty="0"/>
          </a:p>
          <a:p>
            <a:r>
              <a:rPr lang="en-US" dirty="0"/>
              <a:t>Economic systems			Natural disasters		War and conflict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308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2275DD-736C-472F-9D1B-3BA6016BF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B1BEB3-A252-4BD4-9935-AD550AB06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522" y="380571"/>
            <a:ext cx="8796867" cy="11371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algn="l">
              <a:spcAft>
                <a:spcPts val="0"/>
              </a:spcAft>
            </a:pPr>
            <a:r>
              <a:rPr lang="en-US" sz="4400" dirty="0">
                <a:solidFill>
                  <a:schemeClr val="tx1">
                    <a:lumMod val="95000"/>
                  </a:schemeClr>
                </a:solidFill>
                <a:effectLst/>
              </a:rPr>
              <a:t>Find  an  article  connected with a theme  in Social  Studies.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825625"/>
            <a:ext cx="7958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There are many, many news  sources linked to the Current Events page on the website!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3988A9-535A-4E4D-B3A4-125396D5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60"/>
          <a:stretch/>
        </p:blipFill>
        <p:spPr>
          <a:xfrm>
            <a:off x="1460602" y="2815012"/>
            <a:ext cx="9033831" cy="32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5E823-7B5D-4040-882F-8B53B22BBEBF}"/>
              </a:ext>
            </a:extLst>
          </p:cNvPr>
          <p:cNvSpPr txBox="1"/>
          <p:nvPr/>
        </p:nvSpPr>
        <p:spPr>
          <a:xfrm>
            <a:off x="590223" y="438453"/>
            <a:ext cx="3473851" cy="46264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Overview: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The assignment has a written and an oral component.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96543" y="438453"/>
            <a:ext cx="5713790" cy="5303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Presentation: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a summary of the article to the class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any dilemmas or questions you feel the piece presents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your opinion about it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ask the class two discussion questions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95000"/>
                </a:schemeClr>
              </a:solidFill>
            </a:endParaRP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Written(about 1 page typed):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hand in a written summary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how this topic connects with class</a:t>
            </a:r>
          </a:p>
          <a:p>
            <a:pPr marL="457200" lvl="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your opinion about the topic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4E19D-FF7F-4FF5-B712-B098801E733C}"/>
              </a:ext>
            </a:extLst>
          </p:cNvPr>
          <p:cNvSpPr txBox="1"/>
          <p:nvPr/>
        </p:nvSpPr>
        <p:spPr>
          <a:xfrm>
            <a:off x="736601" y="5804605"/>
            <a:ext cx="12098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***Attach the rubric to your written summary!!!*** </a:t>
            </a:r>
            <a:endParaRPr lang="en-CA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3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885" y="473307"/>
            <a:ext cx="105943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Choosing an article that relates to Social Studies:</a:t>
            </a:r>
          </a:p>
          <a:p>
            <a:endParaRPr lang="en-US" sz="3600" dirty="0"/>
          </a:p>
          <a:p>
            <a:r>
              <a:rPr lang="en-US" sz="3600" dirty="0"/>
              <a:t>		Two possibilities:</a:t>
            </a:r>
          </a:p>
          <a:p>
            <a:r>
              <a:rPr lang="en-US" sz="3600" dirty="0"/>
              <a:t>			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Direct connection </a:t>
            </a:r>
            <a:r>
              <a:rPr lang="en-US" sz="3600" dirty="0"/>
              <a:t>– </a:t>
            </a:r>
            <a:r>
              <a:rPr lang="en-US" sz="3600" dirty="0" err="1"/>
              <a:t>ie</a:t>
            </a:r>
            <a:r>
              <a:rPr lang="en-US" sz="3600" dirty="0"/>
              <a:t>. Discovery of an Aztec 												artifact</a:t>
            </a:r>
          </a:p>
          <a:p>
            <a:endParaRPr lang="en-US" sz="3600" dirty="0"/>
          </a:p>
          <a:p>
            <a:r>
              <a:rPr lang="en-US" sz="3600" dirty="0"/>
              <a:t>			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Thematic connection </a:t>
            </a:r>
            <a:r>
              <a:rPr lang="en-US" sz="3600" dirty="0"/>
              <a:t>- politics, national</a:t>
            </a:r>
          </a:p>
          <a:p>
            <a:r>
              <a:rPr lang="en-US" sz="3600" dirty="0"/>
              <a:t> 			identity, social change, technology, economy,</a:t>
            </a:r>
          </a:p>
          <a:p>
            <a:r>
              <a:rPr lang="en-US" sz="3600" dirty="0"/>
              <a:t>			natural disasters, rebellion, war and conflict…</a:t>
            </a:r>
          </a:p>
        </p:txBody>
      </p:sp>
    </p:spTree>
    <p:extLst>
      <p:ext uri="{BB962C8B-B14F-4D97-AF65-F5344CB8AC3E}">
        <p14:creationId xmlns:p14="http://schemas.microsoft.com/office/powerpoint/2010/main" val="21876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411</TotalTime>
  <Words>637</Words>
  <Application>Microsoft Office PowerPoint</Application>
  <PresentationFormat>Widescreen</PresentationFormat>
  <Paragraphs>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Corbel</vt:lpstr>
      <vt:lpstr>Depth</vt:lpstr>
      <vt:lpstr>What’s on for today</vt:lpstr>
      <vt:lpstr>Halloween – Are you dressing up? </vt:lpstr>
      <vt:lpstr>What is going on  in the  world  today?</vt:lpstr>
      <vt:lpstr>PowerPoint Presentation</vt:lpstr>
      <vt:lpstr>PowerPoint Presentation</vt:lpstr>
      <vt:lpstr>PowerPoint Presentation</vt:lpstr>
      <vt:lpstr>Find  an  article  connected with a theme  in Social  Studies.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Vancouver School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Events</dc:title>
  <dc:creator>Ria Lacoumentas</dc:creator>
  <cp:lastModifiedBy>Zsuzsanna Erzsebet Ehn</cp:lastModifiedBy>
  <cp:revision>17</cp:revision>
  <dcterms:created xsi:type="dcterms:W3CDTF">2015-04-10T16:41:06Z</dcterms:created>
  <dcterms:modified xsi:type="dcterms:W3CDTF">2021-10-15T16:51:11Z</dcterms:modified>
</cp:coreProperties>
</file>